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4" r:id="rId21"/>
    <p:sldId id="277" r:id="rId22"/>
    <p:sldId id="278" r:id="rId23"/>
    <p:sldId id="279" r:id="rId24"/>
    <p:sldId id="256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196180196802791"/>
          <c:y val="5.3181327865747738E-2"/>
          <c:w val="0.84270603674540701"/>
          <c:h val="0.79822506561679785"/>
        </c:manualLayout>
      </c:layout>
      <c:lineChart>
        <c:grouping val="standard"/>
        <c:ser>
          <c:idx val="0"/>
          <c:order val="0"/>
          <c:val>
            <c:numRef>
              <c:f>Лист1!$B$1:$B$15</c:f>
              <c:numCache>
                <c:formatCode>General</c:formatCode>
                <c:ptCount val="15"/>
                <c:pt idx="0">
                  <c:v>100</c:v>
                </c:pt>
                <c:pt idx="1">
                  <c:v>150</c:v>
                </c:pt>
                <c:pt idx="2">
                  <c:v>225</c:v>
                </c:pt>
                <c:pt idx="3">
                  <c:v>337.5</c:v>
                </c:pt>
                <c:pt idx="4">
                  <c:v>506.25</c:v>
                </c:pt>
                <c:pt idx="5">
                  <c:v>759.375</c:v>
                </c:pt>
                <c:pt idx="6">
                  <c:v>1139.0625</c:v>
                </c:pt>
                <c:pt idx="7">
                  <c:v>1708.59375</c:v>
                </c:pt>
                <c:pt idx="8">
                  <c:v>2562.890625</c:v>
                </c:pt>
                <c:pt idx="9">
                  <c:v>3844.3359375000018</c:v>
                </c:pt>
                <c:pt idx="10">
                  <c:v>5766.50390625</c:v>
                </c:pt>
                <c:pt idx="11">
                  <c:v>8649.755859375</c:v>
                </c:pt>
                <c:pt idx="12">
                  <c:v>12974.633789062504</c:v>
                </c:pt>
                <c:pt idx="13">
                  <c:v>19461.950683593757</c:v>
                </c:pt>
                <c:pt idx="14">
                  <c:v>29192.926025390625</c:v>
                </c:pt>
              </c:numCache>
            </c:numRef>
          </c:val>
        </c:ser>
        <c:marker val="1"/>
        <c:axId val="54321920"/>
        <c:axId val="54323456"/>
      </c:lineChart>
      <c:catAx>
        <c:axId val="54321920"/>
        <c:scaling>
          <c:orientation val="minMax"/>
        </c:scaling>
        <c:axPos val="b"/>
        <c:tickLblPos val="nextTo"/>
        <c:crossAx val="54323456"/>
        <c:crosses val="autoZero"/>
        <c:auto val="1"/>
        <c:lblAlgn val="ctr"/>
        <c:lblOffset val="100"/>
      </c:catAx>
      <c:valAx>
        <c:axId val="54323456"/>
        <c:scaling>
          <c:orientation val="minMax"/>
        </c:scaling>
        <c:axPos val="l"/>
        <c:majorGridlines/>
        <c:numFmt formatCode="General" sourceLinked="1"/>
        <c:tickLblPos val="nextTo"/>
        <c:crossAx val="54321920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6317264302930202"/>
          <c:y val="5.516244078003926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Количество ВИЧ-инфицированных</c:v>
                </c:pt>
              </c:strCache>
            </c:strRef>
          </c:tx>
          <c:cat>
            <c:numRef>
              <c:f>Лист1!$A$2:$A$30</c:f>
              <c:numCache>
                <c:formatCode>General</c:formatCode>
                <c:ptCount val="2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</c:numCache>
            </c:numRef>
          </c:cat>
          <c:val>
            <c:numRef>
              <c:f>Лист1!$C$2:$C$30</c:f>
              <c:numCache>
                <c:formatCode>General</c:formatCode>
                <c:ptCount val="29"/>
                <c:pt idx="0">
                  <c:v>2.7185077629387946</c:v>
                </c:pt>
                <c:pt idx="1">
                  <c:v>6.0049438995356175</c:v>
                </c:pt>
                <c:pt idx="2">
                  <c:v>13.264391490127185</c:v>
                </c:pt>
                <c:pt idx="3">
                  <c:v>29.299870997456765</c:v>
                </c:pt>
                <c:pt idx="4">
                  <c:v>64.720831038995215</c:v>
                </c:pt>
                <c:pt idx="5">
                  <c:v>142.96260794942603</c:v>
                </c:pt>
                <c:pt idx="6">
                  <c:v>315.79179289874844</c:v>
                </c:pt>
                <c:pt idx="7">
                  <c:v>697.55622041732965</c:v>
                </c:pt>
                <c:pt idx="8">
                  <c:v>1540.8401724959426</c:v>
                </c:pt>
                <c:pt idx="9">
                  <c:v>3403.5800523102043</c:v>
                </c:pt>
                <c:pt idx="10">
                  <c:v>7518.208169325515</c:v>
                </c:pt>
                <c:pt idx="11">
                  <c:v>16607.058805315093</c:v>
                </c:pt>
                <c:pt idx="12">
                  <c:v>36683.528302454011</c:v>
                </c:pt>
                <c:pt idx="13">
                  <c:v>81030.678851227771</c:v>
                </c:pt>
                <c:pt idx="14">
                  <c:v>178989.62337959144</c:v>
                </c:pt>
                <c:pt idx="15">
                  <c:v>395372.29271383001</c:v>
                </c:pt>
                <c:pt idx="16">
                  <c:v>873342.52619928191</c:v>
                </c:pt>
                <c:pt idx="17">
                  <c:v>1929136.6191414043</c:v>
                </c:pt>
                <c:pt idx="18">
                  <c:v>4261292.6585726803</c:v>
                </c:pt>
                <c:pt idx="19">
                  <c:v>9412819.6737498436</c:v>
                </c:pt>
                <c:pt idx="20">
                  <c:v>20792088.530293263</c:v>
                </c:pt>
                <c:pt idx="21">
                  <c:v>45927889.881622583</c:v>
                </c:pt>
                <c:pt idx="22">
                  <c:v>101450658.30713347</c:v>
                </c:pt>
                <c:pt idx="23">
                  <c:v>224095557.1326834</c:v>
                </c:pt>
                <c:pt idx="24">
                  <c:v>495007322.42243767</c:v>
                </c:pt>
                <c:pt idx="25">
                  <c:v>1093427519.8805101</c:v>
                </c:pt>
                <c:pt idx="26">
                  <c:v>2415284960.5964742</c:v>
                </c:pt>
                <c:pt idx="27">
                  <c:v>5335151470.781517</c:v>
                </c:pt>
                <c:pt idx="28">
                  <c:v>11784879084.889807</c:v>
                </c:pt>
              </c:numCache>
            </c:numRef>
          </c:val>
        </c:ser>
        <c:marker val="1"/>
        <c:axId val="81406976"/>
        <c:axId val="81413248"/>
      </c:lineChart>
      <c:catAx>
        <c:axId val="814069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81413248"/>
        <c:crosses val="autoZero"/>
        <c:auto val="1"/>
        <c:lblAlgn val="ctr"/>
        <c:lblOffset val="100"/>
      </c:catAx>
      <c:valAx>
        <c:axId val="81413248"/>
        <c:scaling>
          <c:orientation val="minMax"/>
        </c:scaling>
        <c:axPos val="l"/>
        <c:majorGridlines/>
        <c:numFmt formatCode="General" sourceLinked="1"/>
        <c:tickLblPos val="nextTo"/>
        <c:crossAx val="81406976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54E76-054B-44F4-9410-0E642442F1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6C4496-55AB-4E3D-B106-D3688B17128B}">
      <dgm:prSet phldrT="[Текст]" custT="1"/>
      <dgm:spPr/>
      <dgm:t>
        <a:bodyPr/>
        <a:lstStyle/>
        <a:p>
          <a:r>
            <a:rPr lang="ru-RU" sz="2400" dirty="0" smtClean="0"/>
            <a:t>Информационные</a:t>
          </a:r>
          <a:endParaRPr lang="ru-RU" sz="2400" dirty="0"/>
        </a:p>
      </dgm:t>
    </dgm:pt>
    <dgm:pt modelId="{BEE0F246-6A30-4B64-BB0F-53121CB1F826}" type="parTrans" cxnId="{8819CC42-9BB2-472C-9CD7-721D1964CE27}">
      <dgm:prSet/>
      <dgm:spPr/>
      <dgm:t>
        <a:bodyPr/>
        <a:lstStyle/>
        <a:p>
          <a:endParaRPr lang="ru-RU"/>
        </a:p>
      </dgm:t>
    </dgm:pt>
    <dgm:pt modelId="{69589160-1950-46C5-A42D-84A402FD333B}" type="sibTrans" cxnId="{8819CC42-9BB2-472C-9CD7-721D1964CE27}">
      <dgm:prSet/>
      <dgm:spPr/>
      <dgm:t>
        <a:bodyPr/>
        <a:lstStyle/>
        <a:p>
          <a:endParaRPr lang="ru-RU"/>
        </a:p>
      </dgm:t>
    </dgm:pt>
    <dgm:pt modelId="{940F48BA-7C3F-4651-8158-F636CC897C59}">
      <dgm:prSet phldrT="[Текст]" custT="1"/>
      <dgm:spPr/>
      <dgm:t>
        <a:bodyPr/>
        <a:lstStyle/>
        <a:p>
          <a:r>
            <a:rPr lang="ru-RU" sz="2200" b="1" dirty="0" smtClean="0"/>
            <a:t>ЗНАКОВЫЕ</a:t>
          </a:r>
          <a:endParaRPr lang="ru-RU" sz="2200" b="1" dirty="0"/>
        </a:p>
      </dgm:t>
    </dgm:pt>
    <dgm:pt modelId="{F5F0D118-4A38-4EE1-821F-256717BDF15A}" type="parTrans" cxnId="{4855A250-7DD5-41F2-B36E-403D9D9E4455}">
      <dgm:prSet/>
      <dgm:spPr/>
      <dgm:t>
        <a:bodyPr/>
        <a:lstStyle/>
        <a:p>
          <a:endParaRPr lang="ru-RU"/>
        </a:p>
      </dgm:t>
    </dgm:pt>
    <dgm:pt modelId="{768DDF1C-381C-4445-B334-66B8D912BFD5}" type="sibTrans" cxnId="{4855A250-7DD5-41F2-B36E-403D9D9E4455}">
      <dgm:prSet/>
      <dgm:spPr/>
      <dgm:t>
        <a:bodyPr/>
        <a:lstStyle/>
        <a:p>
          <a:endParaRPr lang="ru-RU"/>
        </a:p>
      </dgm:t>
    </dgm:pt>
    <dgm:pt modelId="{77B78989-A88E-4CA8-BE2D-BE67A542EEBF}">
      <dgm:prSet phldrT="[Текст]" custT="1"/>
      <dgm:spPr/>
      <dgm:t>
        <a:bodyPr/>
        <a:lstStyle/>
        <a:p>
          <a:r>
            <a:rPr lang="ru-RU" sz="2400" b="1" dirty="0" smtClean="0"/>
            <a:t>ОБРАЗНЫЕ</a:t>
          </a:r>
          <a:endParaRPr lang="ru-RU" sz="2200" b="1" dirty="0"/>
        </a:p>
      </dgm:t>
    </dgm:pt>
    <dgm:pt modelId="{F08A3485-6C32-48C1-B7CE-1CDE182854A3}" type="parTrans" cxnId="{49D8E61A-D29C-4A65-8E37-25B47F580281}">
      <dgm:prSet/>
      <dgm:spPr/>
      <dgm:t>
        <a:bodyPr/>
        <a:lstStyle/>
        <a:p>
          <a:endParaRPr lang="ru-RU"/>
        </a:p>
      </dgm:t>
    </dgm:pt>
    <dgm:pt modelId="{E2FC3941-68B5-4159-BC3F-8B19E67F042C}" type="sibTrans" cxnId="{49D8E61A-D29C-4A65-8E37-25B47F580281}">
      <dgm:prSet/>
      <dgm:spPr/>
      <dgm:t>
        <a:bodyPr/>
        <a:lstStyle/>
        <a:p>
          <a:endParaRPr lang="ru-RU"/>
        </a:p>
      </dgm:t>
    </dgm:pt>
    <dgm:pt modelId="{8C894A5A-F939-4801-9E89-DBB89148A966}">
      <dgm:prSet/>
      <dgm:spPr/>
      <dgm:t>
        <a:bodyPr/>
        <a:lstStyle/>
        <a:p>
          <a:r>
            <a:rPr lang="ru-RU" b="1" dirty="0" smtClean="0"/>
            <a:t>СМЕШАННЫЕ</a:t>
          </a:r>
        </a:p>
      </dgm:t>
    </dgm:pt>
    <dgm:pt modelId="{233A296D-E3FB-4CFC-B389-E826B6F37F05}" type="parTrans" cxnId="{45C1E4B4-FAD1-4157-9687-A55903CA3E15}">
      <dgm:prSet/>
      <dgm:spPr/>
      <dgm:t>
        <a:bodyPr/>
        <a:lstStyle/>
        <a:p>
          <a:endParaRPr lang="ru-RU"/>
        </a:p>
      </dgm:t>
    </dgm:pt>
    <dgm:pt modelId="{A7F45D28-5C35-496E-9B38-7BFBE3707DE8}" type="sibTrans" cxnId="{45C1E4B4-FAD1-4157-9687-A55903CA3E15}">
      <dgm:prSet/>
      <dgm:spPr/>
      <dgm:t>
        <a:bodyPr/>
        <a:lstStyle/>
        <a:p>
          <a:endParaRPr lang="ru-RU"/>
        </a:p>
      </dgm:t>
    </dgm:pt>
    <dgm:pt modelId="{4F194052-79AD-4798-8E06-7ED893FC39CA}" type="pres">
      <dgm:prSet presAssocID="{AB154E76-054B-44F4-9410-0E642442F1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AB1699-0F58-4607-B38F-96F042E28406}" type="pres">
      <dgm:prSet presAssocID="{246C4496-55AB-4E3D-B106-D3688B17128B}" presName="hierRoot1" presStyleCnt="0"/>
      <dgm:spPr/>
    </dgm:pt>
    <dgm:pt modelId="{3DED1565-F4B1-4F33-A1F4-01132C558143}" type="pres">
      <dgm:prSet presAssocID="{246C4496-55AB-4E3D-B106-D3688B17128B}" presName="composite" presStyleCnt="0"/>
      <dgm:spPr/>
    </dgm:pt>
    <dgm:pt modelId="{11EE4366-EE86-49B1-BA50-5F27387EF4F9}" type="pres">
      <dgm:prSet presAssocID="{246C4496-55AB-4E3D-B106-D3688B17128B}" presName="background" presStyleLbl="node0" presStyleIdx="0" presStyleCnt="1"/>
      <dgm:spPr/>
    </dgm:pt>
    <dgm:pt modelId="{11812862-601B-4496-BEA0-380AE2B42E95}" type="pres">
      <dgm:prSet presAssocID="{246C4496-55AB-4E3D-B106-D3688B17128B}" presName="text" presStyleLbl="fgAcc0" presStyleIdx="0" presStyleCnt="1" custScaleX="160226" custLinFactNeighborX="-2315" custLinFactNeighborY="2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F38FCC-5966-4FEF-8A66-1AB6784AFFFA}" type="pres">
      <dgm:prSet presAssocID="{246C4496-55AB-4E3D-B106-D3688B17128B}" presName="hierChild2" presStyleCnt="0"/>
      <dgm:spPr/>
    </dgm:pt>
    <dgm:pt modelId="{F5A4D189-004D-44DD-B9F1-637E8719F201}" type="pres">
      <dgm:prSet presAssocID="{F5F0D118-4A38-4EE1-821F-256717BDF15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D0A2888-8EEF-4743-8180-C58E82E12DAD}" type="pres">
      <dgm:prSet presAssocID="{940F48BA-7C3F-4651-8158-F636CC897C59}" presName="hierRoot2" presStyleCnt="0"/>
      <dgm:spPr/>
    </dgm:pt>
    <dgm:pt modelId="{B04B67C4-91F2-4870-8504-B2E8C8617434}" type="pres">
      <dgm:prSet presAssocID="{940F48BA-7C3F-4651-8158-F636CC897C59}" presName="composite2" presStyleCnt="0"/>
      <dgm:spPr/>
    </dgm:pt>
    <dgm:pt modelId="{93DA7081-D7B8-45C9-9175-8B42B739C7F6}" type="pres">
      <dgm:prSet presAssocID="{940F48BA-7C3F-4651-8158-F636CC897C59}" presName="background2" presStyleLbl="node2" presStyleIdx="0" presStyleCnt="3"/>
      <dgm:spPr/>
    </dgm:pt>
    <dgm:pt modelId="{8EB6AF2F-F78B-48B4-834A-E1F1F08D1BFF}" type="pres">
      <dgm:prSet presAssocID="{940F48BA-7C3F-4651-8158-F636CC897C59}" presName="text2" presStyleLbl="fgAcc2" presStyleIdx="0" presStyleCnt="3" custScaleX="114090" custLinFactNeighborY="11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006201-C6F6-4885-B920-8419C99F87C9}" type="pres">
      <dgm:prSet presAssocID="{940F48BA-7C3F-4651-8158-F636CC897C59}" presName="hierChild3" presStyleCnt="0"/>
      <dgm:spPr/>
    </dgm:pt>
    <dgm:pt modelId="{1EFB9050-EF75-4440-A62E-4F03F75B8D05}" type="pres">
      <dgm:prSet presAssocID="{F08A3485-6C32-48C1-B7CE-1CDE182854A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5790B49-AD9C-4741-8099-18291EC47205}" type="pres">
      <dgm:prSet presAssocID="{77B78989-A88E-4CA8-BE2D-BE67A542EEBF}" presName="hierRoot2" presStyleCnt="0"/>
      <dgm:spPr/>
    </dgm:pt>
    <dgm:pt modelId="{425D6AE1-5EE0-4F10-941C-41F89E9EF0B2}" type="pres">
      <dgm:prSet presAssocID="{77B78989-A88E-4CA8-BE2D-BE67A542EEBF}" presName="composite2" presStyleCnt="0"/>
      <dgm:spPr/>
    </dgm:pt>
    <dgm:pt modelId="{88CC7927-C790-4A7F-AAF7-1E6C92D6D602}" type="pres">
      <dgm:prSet presAssocID="{77B78989-A88E-4CA8-BE2D-BE67A542EEBF}" presName="background2" presStyleLbl="node2" presStyleIdx="1" presStyleCnt="3"/>
      <dgm:spPr/>
    </dgm:pt>
    <dgm:pt modelId="{9AA92C45-4AA3-4ED3-9635-858ACB6EF75C}" type="pres">
      <dgm:prSet presAssocID="{77B78989-A88E-4CA8-BE2D-BE67A542EEBF}" presName="text2" presStyleLbl="fgAcc2" presStyleIdx="1" presStyleCnt="3" custScaleX="122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07C54B-42C0-4143-93D3-5E870B0775C0}" type="pres">
      <dgm:prSet presAssocID="{77B78989-A88E-4CA8-BE2D-BE67A542EEBF}" presName="hierChild3" presStyleCnt="0"/>
      <dgm:spPr/>
    </dgm:pt>
    <dgm:pt modelId="{5EF702F5-B0F7-422F-B107-74A48CA020DE}" type="pres">
      <dgm:prSet presAssocID="{233A296D-E3FB-4CFC-B389-E826B6F37F05}" presName="Name10" presStyleLbl="parChTrans1D2" presStyleIdx="2" presStyleCnt="3"/>
      <dgm:spPr/>
    </dgm:pt>
    <dgm:pt modelId="{B8CCC0FE-C804-47DA-8706-9550E4CF16CD}" type="pres">
      <dgm:prSet presAssocID="{8C894A5A-F939-4801-9E89-DBB89148A966}" presName="hierRoot2" presStyleCnt="0"/>
      <dgm:spPr/>
    </dgm:pt>
    <dgm:pt modelId="{4C91C0DA-558E-47E4-BFC3-46C014A56324}" type="pres">
      <dgm:prSet presAssocID="{8C894A5A-F939-4801-9E89-DBB89148A966}" presName="composite2" presStyleCnt="0"/>
      <dgm:spPr/>
    </dgm:pt>
    <dgm:pt modelId="{C1139CCA-6A5B-496F-811D-BEDE8D8C04DF}" type="pres">
      <dgm:prSet presAssocID="{8C894A5A-F939-4801-9E89-DBB89148A966}" presName="background2" presStyleLbl="node2" presStyleIdx="2" presStyleCnt="3"/>
      <dgm:spPr/>
    </dgm:pt>
    <dgm:pt modelId="{0268C617-F381-4BC4-92DD-8D962C97E84B}" type="pres">
      <dgm:prSet presAssocID="{8C894A5A-F939-4801-9E89-DBB89148A96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B0980A-011D-4DC8-B44D-E1F4110179F3}" type="pres">
      <dgm:prSet presAssocID="{8C894A5A-F939-4801-9E89-DBB89148A966}" presName="hierChild3" presStyleCnt="0"/>
      <dgm:spPr/>
    </dgm:pt>
  </dgm:ptLst>
  <dgm:cxnLst>
    <dgm:cxn modelId="{49F479F1-CD9C-4E45-879F-175C822408BC}" type="presOf" srcId="{F5F0D118-4A38-4EE1-821F-256717BDF15A}" destId="{F5A4D189-004D-44DD-B9F1-637E8719F201}" srcOrd="0" destOrd="0" presId="urn:microsoft.com/office/officeart/2005/8/layout/hierarchy1"/>
    <dgm:cxn modelId="{49D8E61A-D29C-4A65-8E37-25B47F580281}" srcId="{246C4496-55AB-4E3D-B106-D3688B17128B}" destId="{77B78989-A88E-4CA8-BE2D-BE67A542EEBF}" srcOrd="1" destOrd="0" parTransId="{F08A3485-6C32-48C1-B7CE-1CDE182854A3}" sibTransId="{E2FC3941-68B5-4159-BC3F-8B19E67F042C}"/>
    <dgm:cxn modelId="{8F38AE37-B453-466B-8CCB-DD9B960843B6}" type="presOf" srcId="{8C894A5A-F939-4801-9E89-DBB89148A966}" destId="{0268C617-F381-4BC4-92DD-8D962C97E84B}" srcOrd="0" destOrd="0" presId="urn:microsoft.com/office/officeart/2005/8/layout/hierarchy1"/>
    <dgm:cxn modelId="{C8661A2F-FE55-41E2-85CE-328D17AC9D4E}" type="presOf" srcId="{246C4496-55AB-4E3D-B106-D3688B17128B}" destId="{11812862-601B-4496-BEA0-380AE2B42E95}" srcOrd="0" destOrd="0" presId="urn:microsoft.com/office/officeart/2005/8/layout/hierarchy1"/>
    <dgm:cxn modelId="{A9A825E5-B98B-47D8-A379-0E32919EFA15}" type="presOf" srcId="{F08A3485-6C32-48C1-B7CE-1CDE182854A3}" destId="{1EFB9050-EF75-4440-A62E-4F03F75B8D05}" srcOrd="0" destOrd="0" presId="urn:microsoft.com/office/officeart/2005/8/layout/hierarchy1"/>
    <dgm:cxn modelId="{A2B7CE40-8FD6-4F94-B324-FDDAF6A2D7C4}" type="presOf" srcId="{233A296D-E3FB-4CFC-B389-E826B6F37F05}" destId="{5EF702F5-B0F7-422F-B107-74A48CA020DE}" srcOrd="0" destOrd="0" presId="urn:microsoft.com/office/officeart/2005/8/layout/hierarchy1"/>
    <dgm:cxn modelId="{23752E81-D9E9-4570-B1A6-EEF2E7818D3D}" type="presOf" srcId="{940F48BA-7C3F-4651-8158-F636CC897C59}" destId="{8EB6AF2F-F78B-48B4-834A-E1F1F08D1BFF}" srcOrd="0" destOrd="0" presId="urn:microsoft.com/office/officeart/2005/8/layout/hierarchy1"/>
    <dgm:cxn modelId="{8819CC42-9BB2-472C-9CD7-721D1964CE27}" srcId="{AB154E76-054B-44F4-9410-0E642442F1D1}" destId="{246C4496-55AB-4E3D-B106-D3688B17128B}" srcOrd="0" destOrd="0" parTransId="{BEE0F246-6A30-4B64-BB0F-53121CB1F826}" sibTransId="{69589160-1950-46C5-A42D-84A402FD333B}"/>
    <dgm:cxn modelId="{837CF31B-B6B2-45B8-8A0E-8785709634DC}" type="presOf" srcId="{AB154E76-054B-44F4-9410-0E642442F1D1}" destId="{4F194052-79AD-4798-8E06-7ED893FC39CA}" srcOrd="0" destOrd="0" presId="urn:microsoft.com/office/officeart/2005/8/layout/hierarchy1"/>
    <dgm:cxn modelId="{424AEBA5-3B22-4F38-A5C2-0E2B8A2A3CAE}" type="presOf" srcId="{77B78989-A88E-4CA8-BE2D-BE67A542EEBF}" destId="{9AA92C45-4AA3-4ED3-9635-858ACB6EF75C}" srcOrd="0" destOrd="0" presId="urn:microsoft.com/office/officeart/2005/8/layout/hierarchy1"/>
    <dgm:cxn modelId="{45C1E4B4-FAD1-4157-9687-A55903CA3E15}" srcId="{246C4496-55AB-4E3D-B106-D3688B17128B}" destId="{8C894A5A-F939-4801-9E89-DBB89148A966}" srcOrd="2" destOrd="0" parTransId="{233A296D-E3FB-4CFC-B389-E826B6F37F05}" sibTransId="{A7F45D28-5C35-496E-9B38-7BFBE3707DE8}"/>
    <dgm:cxn modelId="{4855A250-7DD5-41F2-B36E-403D9D9E4455}" srcId="{246C4496-55AB-4E3D-B106-D3688B17128B}" destId="{940F48BA-7C3F-4651-8158-F636CC897C59}" srcOrd="0" destOrd="0" parTransId="{F5F0D118-4A38-4EE1-821F-256717BDF15A}" sibTransId="{768DDF1C-381C-4445-B334-66B8D912BFD5}"/>
    <dgm:cxn modelId="{E9AE04C8-E03E-4A4B-BF91-0743EBC9460A}" type="presParOf" srcId="{4F194052-79AD-4798-8E06-7ED893FC39CA}" destId="{98AB1699-0F58-4607-B38F-96F042E28406}" srcOrd="0" destOrd="0" presId="urn:microsoft.com/office/officeart/2005/8/layout/hierarchy1"/>
    <dgm:cxn modelId="{5F4BEBCB-7467-4468-A2AA-8359EB5CB5B6}" type="presParOf" srcId="{98AB1699-0F58-4607-B38F-96F042E28406}" destId="{3DED1565-F4B1-4F33-A1F4-01132C558143}" srcOrd="0" destOrd="0" presId="urn:microsoft.com/office/officeart/2005/8/layout/hierarchy1"/>
    <dgm:cxn modelId="{DDF07527-BE38-4559-900B-A27D9B33A708}" type="presParOf" srcId="{3DED1565-F4B1-4F33-A1F4-01132C558143}" destId="{11EE4366-EE86-49B1-BA50-5F27387EF4F9}" srcOrd="0" destOrd="0" presId="urn:microsoft.com/office/officeart/2005/8/layout/hierarchy1"/>
    <dgm:cxn modelId="{9F0130FA-D145-4ACB-AEFC-168E62ED934F}" type="presParOf" srcId="{3DED1565-F4B1-4F33-A1F4-01132C558143}" destId="{11812862-601B-4496-BEA0-380AE2B42E95}" srcOrd="1" destOrd="0" presId="urn:microsoft.com/office/officeart/2005/8/layout/hierarchy1"/>
    <dgm:cxn modelId="{AB02B089-D4C5-4ECD-ABBD-0150BAAFD075}" type="presParOf" srcId="{98AB1699-0F58-4607-B38F-96F042E28406}" destId="{B5F38FCC-5966-4FEF-8A66-1AB6784AFFFA}" srcOrd="1" destOrd="0" presId="urn:microsoft.com/office/officeart/2005/8/layout/hierarchy1"/>
    <dgm:cxn modelId="{DC0BEDAC-B930-4E04-80EC-3AC276960D00}" type="presParOf" srcId="{B5F38FCC-5966-4FEF-8A66-1AB6784AFFFA}" destId="{F5A4D189-004D-44DD-B9F1-637E8719F201}" srcOrd="0" destOrd="0" presId="urn:microsoft.com/office/officeart/2005/8/layout/hierarchy1"/>
    <dgm:cxn modelId="{9FD819EE-1F7E-4F0B-B198-72E034C9CD93}" type="presParOf" srcId="{B5F38FCC-5966-4FEF-8A66-1AB6784AFFFA}" destId="{ED0A2888-8EEF-4743-8180-C58E82E12DAD}" srcOrd="1" destOrd="0" presId="urn:microsoft.com/office/officeart/2005/8/layout/hierarchy1"/>
    <dgm:cxn modelId="{6517F5D6-C384-4E82-A4C7-2D0BC92A3AE7}" type="presParOf" srcId="{ED0A2888-8EEF-4743-8180-C58E82E12DAD}" destId="{B04B67C4-91F2-4870-8504-B2E8C8617434}" srcOrd="0" destOrd="0" presId="urn:microsoft.com/office/officeart/2005/8/layout/hierarchy1"/>
    <dgm:cxn modelId="{2559E42D-1A21-49B0-B979-988AE71B502B}" type="presParOf" srcId="{B04B67C4-91F2-4870-8504-B2E8C8617434}" destId="{93DA7081-D7B8-45C9-9175-8B42B739C7F6}" srcOrd="0" destOrd="0" presId="urn:microsoft.com/office/officeart/2005/8/layout/hierarchy1"/>
    <dgm:cxn modelId="{9424A267-3445-4607-8EB4-CB12297CF1C8}" type="presParOf" srcId="{B04B67C4-91F2-4870-8504-B2E8C8617434}" destId="{8EB6AF2F-F78B-48B4-834A-E1F1F08D1BFF}" srcOrd="1" destOrd="0" presId="urn:microsoft.com/office/officeart/2005/8/layout/hierarchy1"/>
    <dgm:cxn modelId="{73011A7C-0140-44A8-98C0-EEB45569CB01}" type="presParOf" srcId="{ED0A2888-8EEF-4743-8180-C58E82E12DAD}" destId="{B3006201-C6F6-4885-B920-8419C99F87C9}" srcOrd="1" destOrd="0" presId="urn:microsoft.com/office/officeart/2005/8/layout/hierarchy1"/>
    <dgm:cxn modelId="{D783C1BF-D7CA-4529-996C-5664F376520E}" type="presParOf" srcId="{B5F38FCC-5966-4FEF-8A66-1AB6784AFFFA}" destId="{1EFB9050-EF75-4440-A62E-4F03F75B8D05}" srcOrd="2" destOrd="0" presId="urn:microsoft.com/office/officeart/2005/8/layout/hierarchy1"/>
    <dgm:cxn modelId="{318FC87A-4368-4A17-95C7-1036D6B596D9}" type="presParOf" srcId="{B5F38FCC-5966-4FEF-8A66-1AB6784AFFFA}" destId="{95790B49-AD9C-4741-8099-18291EC47205}" srcOrd="3" destOrd="0" presId="urn:microsoft.com/office/officeart/2005/8/layout/hierarchy1"/>
    <dgm:cxn modelId="{8DC658E2-CC5A-4973-9F4E-0589571880FD}" type="presParOf" srcId="{95790B49-AD9C-4741-8099-18291EC47205}" destId="{425D6AE1-5EE0-4F10-941C-41F89E9EF0B2}" srcOrd="0" destOrd="0" presId="urn:microsoft.com/office/officeart/2005/8/layout/hierarchy1"/>
    <dgm:cxn modelId="{5E665FEC-8163-401E-9E84-F281B03E357A}" type="presParOf" srcId="{425D6AE1-5EE0-4F10-941C-41F89E9EF0B2}" destId="{88CC7927-C790-4A7F-AAF7-1E6C92D6D602}" srcOrd="0" destOrd="0" presId="urn:microsoft.com/office/officeart/2005/8/layout/hierarchy1"/>
    <dgm:cxn modelId="{E4AC41C2-75A8-4BAF-A891-F9F170431F35}" type="presParOf" srcId="{425D6AE1-5EE0-4F10-941C-41F89E9EF0B2}" destId="{9AA92C45-4AA3-4ED3-9635-858ACB6EF75C}" srcOrd="1" destOrd="0" presId="urn:microsoft.com/office/officeart/2005/8/layout/hierarchy1"/>
    <dgm:cxn modelId="{D4EB06AC-591D-40C6-AFBC-07BAE72F84E5}" type="presParOf" srcId="{95790B49-AD9C-4741-8099-18291EC47205}" destId="{BD07C54B-42C0-4143-93D3-5E870B0775C0}" srcOrd="1" destOrd="0" presId="urn:microsoft.com/office/officeart/2005/8/layout/hierarchy1"/>
    <dgm:cxn modelId="{4F2F84B2-97CE-4756-AC9C-3977239FDCAF}" type="presParOf" srcId="{B5F38FCC-5966-4FEF-8A66-1AB6784AFFFA}" destId="{5EF702F5-B0F7-422F-B107-74A48CA020DE}" srcOrd="4" destOrd="0" presId="urn:microsoft.com/office/officeart/2005/8/layout/hierarchy1"/>
    <dgm:cxn modelId="{B54CB5B9-C92A-4E8C-A098-B71397C746E9}" type="presParOf" srcId="{B5F38FCC-5966-4FEF-8A66-1AB6784AFFFA}" destId="{B8CCC0FE-C804-47DA-8706-9550E4CF16CD}" srcOrd="5" destOrd="0" presId="urn:microsoft.com/office/officeart/2005/8/layout/hierarchy1"/>
    <dgm:cxn modelId="{2D1FF52C-530B-4204-9082-0C1D0F367886}" type="presParOf" srcId="{B8CCC0FE-C804-47DA-8706-9550E4CF16CD}" destId="{4C91C0DA-558E-47E4-BFC3-46C014A56324}" srcOrd="0" destOrd="0" presId="urn:microsoft.com/office/officeart/2005/8/layout/hierarchy1"/>
    <dgm:cxn modelId="{C7017051-BC22-47FD-82E1-CF165AEA9215}" type="presParOf" srcId="{4C91C0DA-558E-47E4-BFC3-46C014A56324}" destId="{C1139CCA-6A5B-496F-811D-BEDE8D8C04DF}" srcOrd="0" destOrd="0" presId="urn:microsoft.com/office/officeart/2005/8/layout/hierarchy1"/>
    <dgm:cxn modelId="{AFBC7A8E-4A01-44F5-9B7B-0338720AA3D5}" type="presParOf" srcId="{4C91C0DA-558E-47E4-BFC3-46C014A56324}" destId="{0268C617-F381-4BC4-92DD-8D962C97E84B}" srcOrd="1" destOrd="0" presId="urn:microsoft.com/office/officeart/2005/8/layout/hierarchy1"/>
    <dgm:cxn modelId="{8EE831C3-662B-47AC-8BDE-9A2529662FA9}" type="presParOf" srcId="{B8CCC0FE-C804-47DA-8706-9550E4CF16CD}" destId="{48B0980A-011D-4DC8-B44D-E1F4110179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F702F5-B0F7-422F-B107-74A48CA020DE}">
      <dsp:nvSpPr>
        <dsp:cNvPr id="0" name=""/>
        <dsp:cNvSpPr/>
      </dsp:nvSpPr>
      <dsp:spPr>
        <a:xfrm>
          <a:off x="3450440" y="1144537"/>
          <a:ext cx="2512232" cy="482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41"/>
              </a:lnTo>
              <a:lnTo>
                <a:pt x="2512232" y="319941"/>
              </a:lnTo>
              <a:lnTo>
                <a:pt x="2512232" y="482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B9050-EF75-4440-A62E-4F03F75B8D05}">
      <dsp:nvSpPr>
        <dsp:cNvPr id="0" name=""/>
        <dsp:cNvSpPr/>
      </dsp:nvSpPr>
      <dsp:spPr>
        <a:xfrm>
          <a:off x="3450440" y="1144537"/>
          <a:ext cx="164441" cy="482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41"/>
              </a:lnTo>
              <a:lnTo>
                <a:pt x="164441" y="319941"/>
              </a:lnTo>
              <a:lnTo>
                <a:pt x="164441" y="482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4D189-004D-44DD-B9F1-637E8719F201}">
      <dsp:nvSpPr>
        <dsp:cNvPr id="0" name=""/>
        <dsp:cNvSpPr/>
      </dsp:nvSpPr>
      <dsp:spPr>
        <a:xfrm>
          <a:off x="1143321" y="1144537"/>
          <a:ext cx="2307118" cy="483369"/>
        </a:xfrm>
        <a:custGeom>
          <a:avLst/>
          <a:gdLst/>
          <a:ahLst/>
          <a:cxnLst/>
          <a:rect l="0" t="0" r="0" b="0"/>
          <a:pathLst>
            <a:path>
              <a:moveTo>
                <a:pt x="2307118" y="0"/>
              </a:moveTo>
              <a:lnTo>
                <a:pt x="2307118" y="320615"/>
              </a:lnTo>
              <a:lnTo>
                <a:pt x="0" y="320615"/>
              </a:lnTo>
              <a:lnTo>
                <a:pt x="0" y="483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E4366-EE86-49B1-BA50-5F27387EF4F9}">
      <dsp:nvSpPr>
        <dsp:cNvPr id="0" name=""/>
        <dsp:cNvSpPr/>
      </dsp:nvSpPr>
      <dsp:spPr>
        <a:xfrm>
          <a:off x="2042968" y="28932"/>
          <a:ext cx="2814943" cy="1115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12862-601B-4496-BEA0-380AE2B42E95}">
      <dsp:nvSpPr>
        <dsp:cNvPr id="0" name=""/>
        <dsp:cNvSpPr/>
      </dsp:nvSpPr>
      <dsp:spPr>
        <a:xfrm>
          <a:off x="2238175" y="214378"/>
          <a:ext cx="2814943" cy="111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Информационные</a:t>
          </a:r>
          <a:endParaRPr lang="ru-RU" sz="2400" kern="1200" dirty="0"/>
        </a:p>
      </dsp:txBody>
      <dsp:txXfrm>
        <a:off x="2238175" y="214378"/>
        <a:ext cx="2814943" cy="1115604"/>
      </dsp:txXfrm>
    </dsp:sp>
    <dsp:sp modelId="{93DA7081-D7B8-45C9-9175-8B42B739C7F6}">
      <dsp:nvSpPr>
        <dsp:cNvPr id="0" name=""/>
        <dsp:cNvSpPr/>
      </dsp:nvSpPr>
      <dsp:spPr>
        <a:xfrm>
          <a:off x="141121" y="1627906"/>
          <a:ext cx="2004399" cy="1115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6AF2F-F78B-48B4-834A-E1F1F08D1BFF}">
      <dsp:nvSpPr>
        <dsp:cNvPr id="0" name=""/>
        <dsp:cNvSpPr/>
      </dsp:nvSpPr>
      <dsp:spPr>
        <a:xfrm>
          <a:off x="336328" y="1813353"/>
          <a:ext cx="2004399" cy="111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ЗНАКОВЫЕ</a:t>
          </a:r>
          <a:endParaRPr lang="ru-RU" sz="2200" b="1" kern="1200" dirty="0"/>
        </a:p>
      </dsp:txBody>
      <dsp:txXfrm>
        <a:off x="336328" y="1813353"/>
        <a:ext cx="2004399" cy="1115604"/>
      </dsp:txXfrm>
    </dsp:sp>
    <dsp:sp modelId="{88CC7927-C790-4A7F-AAF7-1E6C92D6D602}">
      <dsp:nvSpPr>
        <dsp:cNvPr id="0" name=""/>
        <dsp:cNvSpPr/>
      </dsp:nvSpPr>
      <dsp:spPr>
        <a:xfrm>
          <a:off x="2535934" y="1627232"/>
          <a:ext cx="2157896" cy="1115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92C45-4AA3-4ED3-9635-858ACB6EF75C}">
      <dsp:nvSpPr>
        <dsp:cNvPr id="0" name=""/>
        <dsp:cNvSpPr/>
      </dsp:nvSpPr>
      <dsp:spPr>
        <a:xfrm>
          <a:off x="2731140" y="1812678"/>
          <a:ext cx="2157896" cy="111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ОБРАЗНЫЕ</a:t>
          </a:r>
          <a:endParaRPr lang="ru-RU" sz="2200" b="1" kern="1200" dirty="0"/>
        </a:p>
      </dsp:txBody>
      <dsp:txXfrm>
        <a:off x="2731140" y="1812678"/>
        <a:ext cx="2157896" cy="1115604"/>
      </dsp:txXfrm>
    </dsp:sp>
    <dsp:sp modelId="{C1139CCA-6A5B-496F-811D-BEDE8D8C04DF}">
      <dsp:nvSpPr>
        <dsp:cNvPr id="0" name=""/>
        <dsp:cNvSpPr/>
      </dsp:nvSpPr>
      <dsp:spPr>
        <a:xfrm>
          <a:off x="5084243" y="1627232"/>
          <a:ext cx="1756858" cy="1115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8C617-F381-4BC4-92DD-8D962C97E84B}">
      <dsp:nvSpPr>
        <dsp:cNvPr id="0" name=""/>
        <dsp:cNvSpPr/>
      </dsp:nvSpPr>
      <dsp:spPr>
        <a:xfrm>
          <a:off x="5279449" y="1812678"/>
          <a:ext cx="1756858" cy="1115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СМЕШАННЫЕ</a:t>
          </a:r>
        </a:p>
      </dsp:txBody>
      <dsp:txXfrm>
        <a:off x="5279449" y="1812678"/>
        <a:ext cx="1756858" cy="1115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3C2D-7CD1-47E0-AC2E-753EABE8FCB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3BA3-6F69-4A5F-B281-62B8574D1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905">
                  <a:solidFill>
                    <a:srgbClr val="0066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Исследование на компьютере информационных моделей из различных предметных областей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3500438"/>
            <a:ext cx="2214578" cy="26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2928926" y="4500570"/>
            <a:ext cx="2286016" cy="1571636"/>
            <a:chOff x="642910" y="642918"/>
            <a:chExt cx="3286148" cy="2571768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2910" y="642918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Прямоугольник 3"/>
            <p:cNvSpPr/>
            <p:nvPr/>
          </p:nvSpPr>
          <p:spPr>
            <a:xfrm>
              <a:off x="3000364" y="2571744"/>
              <a:ext cx="92869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714612" y="2857496"/>
              <a:ext cx="92869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14480" y="2857496"/>
              <a:ext cx="92869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14612" y="2714620"/>
              <a:ext cx="92869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71736" y="2786058"/>
              <a:ext cx="92869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 b="10170"/>
          <a:stretch>
            <a:fillRect/>
          </a:stretch>
        </p:blipFill>
        <p:spPr bwMode="auto">
          <a:xfrm>
            <a:off x="627182" y="500042"/>
            <a:ext cx="418291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429132"/>
            <a:ext cx="170992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28662" y="3929066"/>
            <a:ext cx="32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Структурная схема гомеостаза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6072206"/>
            <a:ext cx="82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Вирус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5929330"/>
            <a:ext cx="199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Челюсть человека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6143644"/>
            <a:ext cx="190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Строение  цветка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714356"/>
            <a:ext cx="2266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500826" y="2571744"/>
            <a:ext cx="17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Кардиограмма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7504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00438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43042" y="6215082"/>
            <a:ext cx="6169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Содержание химических элементов в теле человека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348" y="2428868"/>
            <a:ext cx="2786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Человек как материальная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точка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285728"/>
            <a:ext cx="2952757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628" y="2357430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Человек как биологическая система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736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0066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«Компьютерное моделирование в биологии»</a:t>
            </a:r>
            <a:endParaRPr lang="ru-RU" sz="4800" b="1" dirty="0">
              <a:ln w="1905">
                <a:solidFill>
                  <a:srgbClr val="006600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3714752"/>
            <a:ext cx="80345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усвоить  особенности и способы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моделирования объектов, явлений,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процессов реального мира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средствами ИКТ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3500438"/>
            <a:ext cx="3571900" cy="239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86182" y="285728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Большой  информационный массив данных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28596" y="357166"/>
            <a:ext cx="3048014" cy="21821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2500298" y="1142984"/>
            <a:ext cx="4397406" cy="221457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 l="7143" t="10000" r="4762" b="5000"/>
          <a:stretch>
            <a:fillRect/>
          </a:stretch>
        </p:blipFill>
        <p:spPr bwMode="auto">
          <a:xfrm>
            <a:off x="6072198" y="2643182"/>
            <a:ext cx="2643206" cy="364333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 t="10253"/>
          <a:stretch>
            <a:fillRect/>
          </a:stretch>
        </p:blipFill>
        <p:spPr bwMode="auto">
          <a:xfrm>
            <a:off x="428596" y="4123718"/>
            <a:ext cx="3714776" cy="2278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928934"/>
            <a:ext cx="4686298" cy="3213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642918"/>
            <a:ext cx="3857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Динамический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характер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исследуемых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процессов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28604"/>
            <a:ext cx="2428892" cy="342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5468" r="5468" b="20930"/>
          <a:stretch>
            <a:fillRect/>
          </a:stretch>
        </p:blipFill>
        <p:spPr bwMode="auto">
          <a:xfrm>
            <a:off x="714348" y="4143380"/>
            <a:ext cx="3071834" cy="2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Многовариантный характер развития системы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20910722">
            <a:off x="864715" y="3817046"/>
            <a:ext cx="2713517" cy="2500330"/>
            <a:chOff x="785786" y="1214422"/>
            <a:chExt cx="2713517" cy="250033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5786" y="1214422"/>
              <a:ext cx="2713517" cy="250033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5786" y="2357430"/>
              <a:ext cx="1643074" cy="135732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Группа 10"/>
          <p:cNvGrpSpPr/>
          <p:nvPr/>
        </p:nvGrpSpPr>
        <p:grpSpPr>
          <a:xfrm rot="1008583">
            <a:off x="5413647" y="3809492"/>
            <a:ext cx="2972329" cy="2307419"/>
            <a:chOff x="4429124" y="964388"/>
            <a:chExt cx="3615271" cy="270032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29124" y="964388"/>
              <a:ext cx="3571879" cy="267890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643702" y="1643050"/>
              <a:ext cx="1400693" cy="202166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714480" y="1071546"/>
            <a:ext cx="5028123" cy="2928958"/>
            <a:chOff x="2285984" y="3429000"/>
            <a:chExt cx="5028123" cy="29289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57554" y="3786190"/>
              <a:ext cx="3956553" cy="257176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285984" y="4000504"/>
              <a:ext cx="1809736" cy="13550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86116" y="3429000"/>
              <a:ext cx="1460489" cy="112959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57166"/>
            <a:ext cx="2870722" cy="40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357290" y="428604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Прогнозирование 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развития событий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71480"/>
            <a:ext cx="1143008" cy="91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4000496" y="2143116"/>
            <a:ext cx="2714644" cy="2343153"/>
            <a:chOff x="857224" y="2928934"/>
            <a:chExt cx="3740132" cy="305753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57224" y="2928934"/>
              <a:ext cx="3708178" cy="248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00298" y="4572008"/>
              <a:ext cx="2097058" cy="141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3286124"/>
            <a:ext cx="3190878" cy="21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500570"/>
            <a:ext cx="3018950" cy="200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80" y="4714884"/>
            <a:ext cx="3192945" cy="174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57818" y="6143644"/>
            <a:ext cx="3786182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571876"/>
            <a:ext cx="214314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143372" y="1285860"/>
            <a:ext cx="785818" cy="785818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142976" y="2714620"/>
            <a:ext cx="6500858" cy="857256"/>
            <a:chOff x="1214414" y="2000240"/>
            <a:chExt cx="6500858" cy="857256"/>
          </a:xfrm>
        </p:grpSpPr>
        <p:sp>
          <p:nvSpPr>
            <p:cNvPr id="4" name="Овал 3"/>
            <p:cNvSpPr/>
            <p:nvPr/>
          </p:nvSpPr>
          <p:spPr>
            <a:xfrm>
              <a:off x="6929454" y="2000240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214810" y="2071678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214414" y="2071678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28596" y="4357694"/>
            <a:ext cx="8072494" cy="1857388"/>
            <a:chOff x="500034" y="3643314"/>
            <a:chExt cx="8072494" cy="1857388"/>
          </a:xfrm>
        </p:grpSpPr>
        <p:sp>
          <p:nvSpPr>
            <p:cNvPr id="7" name="Овал 6"/>
            <p:cNvSpPr/>
            <p:nvPr/>
          </p:nvSpPr>
          <p:spPr>
            <a:xfrm>
              <a:off x="2000232" y="3857628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285852" y="4714884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00034" y="3857628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929190" y="3786190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286248" y="4643446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643306" y="3786190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786710" y="3643314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768" y="4572008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429388" y="3714752"/>
              <a:ext cx="785818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3" name="Прямая со стрелкой 22"/>
          <p:cNvCxnSpPr>
            <a:stCxn id="3" idx="2"/>
          </p:cNvCxnSpPr>
          <p:nvPr/>
        </p:nvCxnSpPr>
        <p:spPr>
          <a:xfrm rot="10800000" flipV="1">
            <a:off x="1785918" y="1678768"/>
            <a:ext cx="2357454" cy="11509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4"/>
          </p:cNvCxnSpPr>
          <p:nvPr/>
        </p:nvCxnSpPr>
        <p:spPr>
          <a:xfrm rot="5400000">
            <a:off x="4179091" y="24288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6"/>
          </p:cNvCxnSpPr>
          <p:nvPr/>
        </p:nvCxnSpPr>
        <p:spPr>
          <a:xfrm>
            <a:off x="4929190" y="1678769"/>
            <a:ext cx="2143140" cy="1035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56808" y="3772292"/>
            <a:ext cx="97233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42910" y="4464851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1518027" y="3768332"/>
            <a:ext cx="1000130" cy="60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3621485" y="3772292"/>
            <a:ext cx="97233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3607587" y="4464851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4482704" y="3768332"/>
            <a:ext cx="1000130" cy="60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6482968" y="3768332"/>
            <a:ext cx="928692" cy="392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6393669" y="4357693"/>
            <a:ext cx="1785949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7233066" y="3625455"/>
            <a:ext cx="1000130" cy="60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1000100" y="6072206"/>
            <a:ext cx="1214448" cy="543708"/>
            <a:chOff x="1000100" y="6100002"/>
            <a:chExt cx="1214448" cy="543708"/>
          </a:xfrm>
        </p:grpSpPr>
        <p:cxnSp>
          <p:nvCxnSpPr>
            <p:cNvPr id="57" name="Прямая со стрелкой 56"/>
            <p:cNvCxnSpPr>
              <a:stCxn id="8" idx="3"/>
            </p:cNvCxnSpPr>
            <p:nvPr/>
          </p:nvCxnSpPr>
          <p:spPr>
            <a:xfrm rot="5400000">
              <a:off x="928662" y="617144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8" idx="4"/>
            </p:cNvCxnSpPr>
            <p:nvPr/>
          </p:nvCxnSpPr>
          <p:spPr>
            <a:xfrm rot="16200000" flipH="1">
              <a:off x="1410868" y="641153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8" idx="5"/>
            </p:cNvCxnSpPr>
            <p:nvPr/>
          </p:nvCxnSpPr>
          <p:spPr>
            <a:xfrm rot="16200000" flipH="1">
              <a:off x="1813714" y="617144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214282" y="5214950"/>
            <a:ext cx="1214448" cy="543708"/>
            <a:chOff x="1071538" y="5385622"/>
            <a:chExt cx="1214448" cy="543708"/>
          </a:xfrm>
        </p:grpSpPr>
        <p:cxnSp>
          <p:nvCxnSpPr>
            <p:cNvPr id="91" name="Прямая со стрелкой 90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Группа 93"/>
          <p:cNvGrpSpPr/>
          <p:nvPr/>
        </p:nvGrpSpPr>
        <p:grpSpPr>
          <a:xfrm>
            <a:off x="1714480" y="5214950"/>
            <a:ext cx="1214448" cy="543708"/>
            <a:chOff x="1071538" y="5385622"/>
            <a:chExt cx="1214448" cy="543708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>
            <a:off x="4000496" y="6000768"/>
            <a:ext cx="1214448" cy="543708"/>
            <a:chOff x="1071538" y="5385622"/>
            <a:chExt cx="1214448" cy="543708"/>
          </a:xfrm>
        </p:grpSpPr>
        <p:cxnSp>
          <p:nvCxnSpPr>
            <p:cNvPr id="99" name="Прямая со стрелкой 98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3357554" y="5143512"/>
            <a:ext cx="1214448" cy="543708"/>
            <a:chOff x="1071538" y="5385622"/>
            <a:chExt cx="1214448" cy="543708"/>
          </a:xfrm>
        </p:grpSpPr>
        <p:cxnSp>
          <p:nvCxnSpPr>
            <p:cNvPr id="103" name="Прямая со стрелкой 102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6" name="Группа 105"/>
          <p:cNvGrpSpPr/>
          <p:nvPr/>
        </p:nvGrpSpPr>
        <p:grpSpPr>
          <a:xfrm>
            <a:off x="4643438" y="5143512"/>
            <a:ext cx="1214448" cy="543708"/>
            <a:chOff x="1071538" y="5385622"/>
            <a:chExt cx="1214448" cy="543708"/>
          </a:xfrm>
        </p:grpSpPr>
        <p:cxnSp>
          <p:nvCxnSpPr>
            <p:cNvPr id="107" name="Прямая со стрелкой 106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0" name="Группа 109"/>
          <p:cNvGrpSpPr/>
          <p:nvPr/>
        </p:nvGrpSpPr>
        <p:grpSpPr>
          <a:xfrm>
            <a:off x="6858016" y="5929330"/>
            <a:ext cx="1214448" cy="543708"/>
            <a:chOff x="1071538" y="5385622"/>
            <a:chExt cx="1214448" cy="543708"/>
          </a:xfrm>
        </p:grpSpPr>
        <p:cxnSp>
          <p:nvCxnSpPr>
            <p:cNvPr id="111" name="Прямая со стрелкой 110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6143636" y="5072074"/>
            <a:ext cx="1214448" cy="543708"/>
            <a:chOff x="1071538" y="5385622"/>
            <a:chExt cx="1214448" cy="543708"/>
          </a:xfrm>
        </p:grpSpPr>
        <p:cxnSp>
          <p:nvCxnSpPr>
            <p:cNvPr id="115" name="Прямая со стрелкой 114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7500958" y="5000636"/>
            <a:ext cx="1214448" cy="543708"/>
            <a:chOff x="1071538" y="5385622"/>
            <a:chExt cx="1214448" cy="543708"/>
          </a:xfrm>
        </p:grpSpPr>
        <p:cxnSp>
          <p:nvCxnSpPr>
            <p:cNvPr id="119" name="Прямая со стрелкой 118"/>
            <p:cNvCxnSpPr/>
            <p:nvPr/>
          </p:nvCxnSpPr>
          <p:spPr>
            <a:xfrm rot="5400000">
              <a:off x="1000100" y="5457060"/>
              <a:ext cx="472270" cy="3293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rot="16200000" flipH="1">
              <a:off x="1482306" y="56971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 rot="16200000" flipH="1">
              <a:off x="1885152" y="5457060"/>
              <a:ext cx="472272" cy="329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2" name="Скругленный прямоугольник 121"/>
          <p:cNvSpPr/>
          <p:nvPr/>
        </p:nvSpPr>
        <p:spPr>
          <a:xfrm>
            <a:off x="1142976" y="357166"/>
            <a:ext cx="7429552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Модель неограниченного  роста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действие окружающей среды сказывается лишь на скорости увеличения численности рассматриваемых объектов, то  размножаются они в геометрической прогрессии</a:t>
            </a:r>
            <a:endParaRPr lang="ru-RU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143248"/>
            <a:ext cx="24526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643446"/>
            <a:ext cx="26755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714620"/>
            <a:ext cx="2714624" cy="18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3214686"/>
            <a:ext cx="2630190" cy="288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357166"/>
            <a:ext cx="1285884" cy="169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214311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Томас Мальтус</a:t>
            </a:r>
            <a:endParaRPr lang="ru-RU" b="1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357554" y="3643314"/>
          <a:ext cx="2571768" cy="145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4643446"/>
            <a:ext cx="2103691" cy="190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1571612"/>
            <a:ext cx="1571616" cy="157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500042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1480"/>
            <a:ext cx="54148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такое модель?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214554"/>
            <a:ext cx="5715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Модель – это некий новый упрощенный объект, который отражает существенные особенности реального объекта, процесса или явления.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4786322"/>
            <a:ext cx="1822936" cy="169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1785926"/>
            <a:ext cx="153464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357166"/>
            <a:ext cx="7429552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Модель ограниченного  роста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  пути увеличения численности вида возникает множество последовательных преград, </a:t>
            </a:r>
          </a:p>
          <a:p>
            <a:pPr algn="ctr"/>
            <a:r>
              <a:rPr lang="ru-RU" sz="2800" dirty="0" smtClean="0"/>
              <a:t>образующих надежную систему регуляции.</a:t>
            </a:r>
            <a:endParaRPr lang="ru-RU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928934"/>
            <a:ext cx="1952628" cy="2928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714620"/>
            <a:ext cx="2738437" cy="1933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3000372"/>
            <a:ext cx="1962711" cy="3015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572008"/>
            <a:ext cx="278608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2643182"/>
            <a:ext cx="5667414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785786" y="4500570"/>
            <a:ext cx="7500990" cy="15716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762" y="1643050"/>
            <a:ext cx="18565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928662" y="2571744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142976" y="928670"/>
            <a:ext cx="1542873" cy="1503815"/>
          </a:xfrm>
          <a:custGeom>
            <a:avLst/>
            <a:gdLst>
              <a:gd name="connsiteX0" fmla="*/ 0 w 1558343"/>
              <a:gd name="connsiteY0" fmla="*/ 0 h 1674253"/>
              <a:gd name="connsiteX1" fmla="*/ 321971 w 1558343"/>
              <a:gd name="connsiteY1" fmla="*/ 1210614 h 1674253"/>
              <a:gd name="connsiteX2" fmla="*/ 1558343 w 1558343"/>
              <a:gd name="connsiteY2" fmla="*/ 1674253 h 1674253"/>
              <a:gd name="connsiteX3" fmla="*/ 1558343 w 1558343"/>
              <a:gd name="connsiteY3" fmla="*/ 1674253 h 16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343" h="1674253">
                <a:moveTo>
                  <a:pt x="0" y="0"/>
                </a:moveTo>
                <a:cubicBezTo>
                  <a:pt x="31123" y="465786"/>
                  <a:pt x="62247" y="931572"/>
                  <a:pt x="321971" y="1210614"/>
                </a:cubicBezTo>
                <a:cubicBezTo>
                  <a:pt x="581695" y="1489656"/>
                  <a:pt x="1558343" y="1674253"/>
                  <a:pt x="1558343" y="1674253"/>
                </a:cubicBezTo>
                <a:lnTo>
                  <a:pt x="1558343" y="1674253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714620"/>
            <a:ext cx="2428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Болезнь  со временем исчезает (эпидемии нет)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785794"/>
            <a:ext cx="114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&lt; 1 </a:t>
            </a:r>
            <a:endParaRPr lang="ru-RU" sz="2000" dirty="0"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2786844" y="1714488"/>
            <a:ext cx="18565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14744" y="264318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501488" y="1714488"/>
            <a:ext cx="18565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29388" y="264318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57620" y="1643050"/>
            <a:ext cx="13573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6588148" y="951415"/>
            <a:ext cx="1545465" cy="1605565"/>
          </a:xfrm>
          <a:custGeom>
            <a:avLst/>
            <a:gdLst>
              <a:gd name="connsiteX0" fmla="*/ 0 w 1545465"/>
              <a:gd name="connsiteY0" fmla="*/ 1519707 h 1605565"/>
              <a:gd name="connsiteX1" fmla="*/ 785611 w 1545465"/>
              <a:gd name="connsiteY1" fmla="*/ 1352281 h 1605565"/>
              <a:gd name="connsiteX2" fmla="*/ 1545465 w 1545465"/>
              <a:gd name="connsiteY2" fmla="*/ 0 h 1605565"/>
              <a:gd name="connsiteX3" fmla="*/ 1545465 w 1545465"/>
              <a:gd name="connsiteY3" fmla="*/ 0 h 1605565"/>
              <a:gd name="connsiteX4" fmla="*/ 1532586 w 1545465"/>
              <a:gd name="connsiteY4" fmla="*/ 0 h 160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465" h="1605565">
                <a:moveTo>
                  <a:pt x="0" y="1519707"/>
                </a:moveTo>
                <a:cubicBezTo>
                  <a:pt x="264017" y="1562636"/>
                  <a:pt x="528034" y="1605565"/>
                  <a:pt x="785611" y="1352281"/>
                </a:cubicBezTo>
                <a:cubicBezTo>
                  <a:pt x="1043188" y="1098997"/>
                  <a:pt x="1545465" y="0"/>
                  <a:pt x="1545465" y="0"/>
                </a:cubicBezTo>
                <a:lnTo>
                  <a:pt x="1545465" y="0"/>
                </a:lnTo>
                <a:lnTo>
                  <a:pt x="1532586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57686" y="857232"/>
            <a:ext cx="114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= 1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785794"/>
            <a:ext cx="114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&gt; 1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71802" y="2857496"/>
            <a:ext cx="3263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Болезнь  становится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эндемичной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(регистрируют отдельные случаи заболевания)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2786058"/>
            <a:ext cx="2393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Развивается 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эпидемия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4643446"/>
            <a:ext cx="2071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err="1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* К * D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514351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30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   вероятность передачи возбудителя при одном контакте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730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-  количество контактов за единицу времени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730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 - продолжительность периода заразительности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357166"/>
            <a:ext cx="404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Базовый  репродуктивный показатель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5786" y="4500570"/>
            <a:ext cx="7500990" cy="15716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4643470" cy="29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3214686"/>
            <a:ext cx="72077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Распространение ВИЧ-инфекции в России и Москве </a:t>
            </a:r>
          </a:p>
          <a:p>
            <a:pPr algn="ctr"/>
            <a:r>
              <a:rPr lang="ru-RU" sz="2000" b="1" dirty="0" smtClean="0"/>
              <a:t>за период 1995 – 2001 гг.</a:t>
            </a:r>
          </a:p>
          <a:p>
            <a:r>
              <a:rPr lang="ru-RU" dirty="0" smtClean="0"/>
              <a:t>Источник: данные территориальных центров по борьбе со </a:t>
            </a:r>
            <a:r>
              <a:rPr lang="ru-RU" dirty="0" err="1" smtClean="0"/>
              <a:t>СПИДом</a:t>
            </a: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00166" y="5143512"/>
            <a:ext cx="6676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beta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оцениваемые параметры</a:t>
            </a: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временной интервал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643446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*exp(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beta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29599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14414" y="5357826"/>
            <a:ext cx="6715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Реальные и модельные значения показателя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«Число ВИЧ-инфицированных в РФ"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9" name="AutoShape 1"/>
          <p:cNvSpPr>
            <a:spLocks noChangeAspect="1" noChangeArrowheads="1"/>
          </p:cNvSpPr>
          <p:nvPr/>
        </p:nvSpPr>
        <p:spPr bwMode="auto">
          <a:xfrm>
            <a:off x="-20320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Задание. 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8604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Построить график роста числа </a:t>
            </a:r>
          </a:p>
          <a:p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ВИЧ-инфицированных на период</a:t>
            </a:r>
          </a:p>
          <a:p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1987 – 2015 годы, используя формулу: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714620"/>
            <a:ext cx="499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Y= 1,2307*</a:t>
            </a:r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(0,7925*</a:t>
            </a:r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00050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(Коэффициенты указаны как средние для РФ, </a:t>
            </a:r>
          </a:p>
          <a:p>
            <a:pPr algn="ct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полученные экспериментальным путем)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714620"/>
            <a:ext cx="4572032" cy="3775008"/>
            <a:chOff x="428596" y="1928802"/>
            <a:chExt cx="4572032" cy="37750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928802"/>
              <a:ext cx="4510799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4071942"/>
              <a:ext cx="4572032" cy="163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1571604" y="4357694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…….</a:t>
            </a:r>
            <a:endParaRPr lang="ru-RU" sz="28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14356"/>
            <a:ext cx="45005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столбцов «Год» и 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использовать функцию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Автозаполнение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ячейку С2 ввести расчетную формулу, с учетом относительной адресации.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Скопировать формулу для всего исследуемого периода времени.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571604" y="3500438"/>
            <a:ext cx="614366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8596" y="285728"/>
            <a:ext cx="33240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1. Заполнение таблицы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285728"/>
            <a:ext cx="3255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2. Построение графика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14876" y="785794"/>
            <a:ext cx="42148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Выделить ячейки с данными о количестве ВИЧ-инфицированных (С2:С30)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Вставка – диаграмма.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Выбрать тип диаграммы (график).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Ряд – подписи оси Х – выделить диапазон данных «Год» (А2:А30).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Заполнить поля     «Название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диаграммы», «Ось Х», «Ось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929190" y="3571876"/>
          <a:ext cx="392909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71480"/>
            <a:ext cx="5974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Анализ полученных результатов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1428736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001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ограниченного или неограниченного роста представляет собой график?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001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Сформулировать предположение о распространении ВИЧ-инфекции в России на основании полученных данных.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001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факторы в реальной жизни ограничивают рост эпидемии и могут снизить угрозу массового распространения инфекции?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66"/>
            <a:ext cx="2364938" cy="24950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357430"/>
            <a:ext cx="2286016" cy="20717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882" y="4572008"/>
            <a:ext cx="3673954" cy="20717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357298"/>
            <a:ext cx="2500330" cy="25003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928934"/>
            <a:ext cx="2214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 в молодежной среде мнения о необходимости ведения здорового образа жизни.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85728"/>
            <a:ext cx="2357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 социально безопасной модели нравственного поведения населения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929066"/>
            <a:ext cx="228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внимания общественности к проблеме ВИЧ/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2285992"/>
            <a:ext cx="19287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 толерантности к людям, живущим с ВИЧ</a:t>
            </a:r>
          </a:p>
          <a:p>
            <a:pPr lvl="0" algn="ctr" eaLnBrk="0" fontAlgn="base" hangingPunct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членам их семей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15000" r="24999"/>
          <a:stretch>
            <a:fillRect/>
          </a:stretch>
        </p:blipFill>
        <p:spPr bwMode="auto">
          <a:xfrm>
            <a:off x="6929454" y="1571612"/>
            <a:ext cx="17145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2838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500042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66437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Какие свойства реальных объектов воспроизводят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ледующие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модели: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285992"/>
            <a:ext cx="3452820" cy="25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4357694"/>
            <a:ext cx="1963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муляж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яблока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143512"/>
            <a:ext cx="197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чучело птицы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535782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скелет человека в кабинете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биологии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785794"/>
            <a:ext cx="64293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информационная модель?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Информационная модель — совокупность информации, характеризующая свойства и состояния объекта, процесса, явления, а также взаимосвязь с внешним миром.</a:t>
            </a:r>
            <a:endParaRPr lang="ru-RU" sz="28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643042" y="3571876"/>
          <a:ext cx="717743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85728"/>
            <a:ext cx="64293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Примеры   графических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информационных моделей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5819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643182"/>
            <a:ext cx="59701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632662"/>
            <a:ext cx="3947831" cy="45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1" y="1571611"/>
            <a:ext cx="4667263" cy="46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571612"/>
            <a:ext cx="4186286" cy="493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500042"/>
            <a:ext cx="67865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Какая форма графической модели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применима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отображения процессов?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785926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3286148" cy="207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1643050"/>
            <a:ext cx="2096205" cy="321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5715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429124" y="3500438"/>
            <a:ext cx="1045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карта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500438"/>
            <a:ext cx="1107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схема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4857760"/>
            <a:ext cx="1310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чертеж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6072206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график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87868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Перечислите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этапы создания модели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помощью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компьютера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908344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Описательный этап</a:t>
            </a:r>
          </a:p>
          <a:p>
            <a:pPr marL="914400" indent="-914400">
              <a:buAutoNum type="arabicPeriod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Формализация задачи</a:t>
            </a:r>
          </a:p>
          <a:p>
            <a:pPr marL="914400" indent="-914400">
              <a:buAutoNum type="arabicPeriod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Построение компьютерной модели</a:t>
            </a:r>
          </a:p>
          <a:p>
            <a:pPr marL="914400" indent="-914400">
              <a:buAutoNum type="arabicPeriod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Компьютерный эксперимент</a:t>
            </a:r>
          </a:p>
          <a:p>
            <a:pPr marL="914400" indent="-914400">
              <a:buAutoNum type="arabicPeriod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полученных результатов </a:t>
            </a:r>
          </a:p>
          <a:p>
            <a:pPr marL="914400" indent="-914400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и корректировка исследуемой</a:t>
            </a:r>
          </a:p>
          <a:p>
            <a:pPr marL="914400" indent="-914400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модели</a:t>
            </a:r>
          </a:p>
          <a:p>
            <a:pPr marL="914400" indent="-914400">
              <a:buAutoNum type="arabicPeriod"/>
            </a:pP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2714620"/>
          <a:ext cx="6143668" cy="3501840"/>
        </p:xfrm>
        <a:graphic>
          <a:graphicData uri="http://schemas.openxmlformats.org/drawingml/2006/table">
            <a:tbl>
              <a:tblPr/>
              <a:tblGrid>
                <a:gridCol w="3071834"/>
                <a:gridCol w="3071834"/>
              </a:tblGrid>
              <a:tr h="8332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Материальные модели</a:t>
                      </a:r>
                      <a:endParaRPr lang="ru-RU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Информационные модели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</a:t>
                      </a:r>
                    </a:p>
                    <a:p>
                      <a:r>
                        <a:rPr lang="ru-RU" sz="2800" dirty="0" smtClean="0"/>
                        <a:t>2.</a:t>
                      </a:r>
                    </a:p>
                    <a:p>
                      <a:r>
                        <a:rPr lang="ru-RU" sz="2800" dirty="0" smtClean="0"/>
                        <a:t>3.</a:t>
                      </a:r>
                    </a:p>
                    <a:p>
                      <a:r>
                        <a:rPr lang="ru-RU" sz="2800" dirty="0" smtClean="0"/>
                        <a:t>…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</a:t>
                      </a:r>
                    </a:p>
                    <a:p>
                      <a:r>
                        <a:rPr lang="ru-RU" sz="2800" dirty="0" smtClean="0"/>
                        <a:t>2.</a:t>
                      </a:r>
                    </a:p>
                    <a:p>
                      <a:r>
                        <a:rPr lang="ru-RU" sz="2800" dirty="0" smtClean="0"/>
                        <a:t>3.</a:t>
                      </a:r>
                    </a:p>
                    <a:p>
                      <a:r>
                        <a:rPr lang="ru-RU" sz="2800" dirty="0" smtClean="0"/>
                        <a:t>…</a:t>
                      </a: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71480"/>
            <a:ext cx="80378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в тетради в 1-й столбец материальные модели,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2-й – информационные; во 2-м столбце отметить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графические модели.</a:t>
            </a:r>
            <a:endParaRPr kumimoji="0" lang="ru-RU" sz="2400" b="1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67582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553390"/>
            <a:ext cx="2900357" cy="21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7184" y="4071942"/>
            <a:ext cx="2332666" cy="177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3643314"/>
            <a:ext cx="27177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3357562"/>
            <a:ext cx="22601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2428868"/>
            <a:ext cx="2995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Упрощенная биологическая</a:t>
            </a:r>
          </a:p>
          <a:p>
            <a:pPr algn="ctr"/>
            <a:r>
              <a:rPr lang="ru-RU" b="1" dirty="0" smtClean="0"/>
              <a:t>модель мозга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2714620"/>
            <a:ext cx="2880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Пищеварительная система</a:t>
            </a:r>
          </a:p>
          <a:p>
            <a:pPr algn="ctr"/>
            <a:r>
              <a:rPr lang="ru-RU" b="1" dirty="0" smtClean="0"/>
              <a:t> человека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857892"/>
            <a:ext cx="166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Мозг человека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643578"/>
            <a:ext cx="3116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Влияние электромагнитного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злучения на мозг человека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2928934"/>
            <a:ext cx="167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Молекула ДНК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603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МКОУ СОШ № 7(КЗ)</cp:lastModifiedBy>
  <cp:revision>58</cp:revision>
  <dcterms:created xsi:type="dcterms:W3CDTF">2010-02-09T18:16:21Z</dcterms:created>
  <dcterms:modified xsi:type="dcterms:W3CDTF">2023-10-30T08:02:54Z</dcterms:modified>
</cp:coreProperties>
</file>