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33D9-9B4A-417E-A763-D660ACFFDA3C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8042-63E8-47F9-8FE4-C664833DEF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75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33D9-9B4A-417E-A763-D660ACFFDA3C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8042-63E8-47F9-8FE4-C664833DEF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150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33D9-9B4A-417E-A763-D660ACFFDA3C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8042-63E8-47F9-8FE4-C664833DEF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81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33D9-9B4A-417E-A763-D660ACFFDA3C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8042-63E8-47F9-8FE4-C664833DEF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63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33D9-9B4A-417E-A763-D660ACFFDA3C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8042-63E8-47F9-8FE4-C664833DEF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50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33D9-9B4A-417E-A763-D660ACFFDA3C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8042-63E8-47F9-8FE4-C664833DEF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76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33D9-9B4A-417E-A763-D660ACFFDA3C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8042-63E8-47F9-8FE4-C664833DEF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864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33D9-9B4A-417E-A763-D660ACFFDA3C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8042-63E8-47F9-8FE4-C664833DEF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34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33D9-9B4A-417E-A763-D660ACFFDA3C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8042-63E8-47F9-8FE4-C664833DEF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588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33D9-9B4A-417E-A763-D660ACFFDA3C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8042-63E8-47F9-8FE4-C664833DEF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47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33D9-9B4A-417E-A763-D660ACFFDA3C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8042-63E8-47F9-8FE4-C664833DEF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88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433D9-9B4A-417E-A763-D660ACFFDA3C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08042-63E8-47F9-8FE4-C664833DEF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28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5896" y="476672"/>
            <a:ext cx="5214974" cy="200026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>Тема. </a:t>
            </a:r>
            <a:r>
              <a:rPr lang="ru-RU" i="1" dirty="0" smtClean="0"/>
              <a:t>Измерение углов.</a:t>
            </a:r>
            <a:br>
              <a:rPr lang="ru-RU" i="1" dirty="0" smtClean="0"/>
            </a:br>
            <a:r>
              <a:rPr lang="ru-RU" i="1" dirty="0" smtClean="0"/>
              <a:t>Транспортир.</a:t>
            </a:r>
            <a:endParaRPr lang="ru-RU" i="1" dirty="0"/>
          </a:p>
        </p:txBody>
      </p:sp>
      <p:pic>
        <p:nvPicPr>
          <p:cNvPr id="4" name="Рисунок 3" descr="0041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42852"/>
            <a:ext cx="3188516" cy="3714776"/>
          </a:xfrm>
          <a:prstGeom prst="rect">
            <a:avLst/>
          </a:prstGeom>
        </p:spPr>
      </p:pic>
      <p:pic>
        <p:nvPicPr>
          <p:cNvPr id="5" name="Рисунок 4" descr="006403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3827161"/>
            <a:ext cx="4562483" cy="30308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Измерьте углы</a:t>
            </a:r>
            <a:endParaRPr lang="ru-RU" dirty="0"/>
          </a:p>
        </p:txBody>
      </p:sp>
      <p:pic>
        <p:nvPicPr>
          <p:cNvPr id="4" name="Содержимое 3" descr="4fe33d21437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285860"/>
            <a:ext cx="6437222" cy="4214842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rot="5400000">
            <a:off x="3411276" y="3048322"/>
            <a:ext cx="1494426" cy="125565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5412934" y="1302182"/>
            <a:ext cx="818462" cy="6429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3530663" y="4273955"/>
            <a:ext cx="141901" cy="14940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672564" y="4423360"/>
            <a:ext cx="1844710" cy="33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510579" y="4423360"/>
            <a:ext cx="1419007" cy="33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Измерьте углы</a:t>
            </a:r>
            <a:endParaRPr lang="ru-RU" dirty="0"/>
          </a:p>
        </p:txBody>
      </p:sp>
      <p:pic>
        <p:nvPicPr>
          <p:cNvPr id="4" name="Содержимое 3" descr="4fe33d21437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285860"/>
            <a:ext cx="6437222" cy="4214842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rot="5400000">
            <a:off x="3003252" y="3140362"/>
            <a:ext cx="1851613" cy="5715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4448521" y="1266463"/>
            <a:ext cx="389834" cy="1428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3530663" y="4273955"/>
            <a:ext cx="141901" cy="14940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672564" y="4423360"/>
            <a:ext cx="1844710" cy="33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510579" y="4423360"/>
            <a:ext cx="1419007" cy="33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ru-RU" dirty="0" smtClean="0"/>
              <a:t>Измерьте углы</a:t>
            </a:r>
            <a:endParaRPr lang="ru-RU" dirty="0"/>
          </a:p>
        </p:txBody>
      </p:sp>
      <p:pic>
        <p:nvPicPr>
          <p:cNvPr id="4" name="Содержимое 3" descr="4fe33d21437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285860"/>
            <a:ext cx="6437222" cy="4214842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>
            <a:endCxn id="7" idx="0"/>
          </p:cNvCxnSpPr>
          <p:nvPr/>
        </p:nvCxnSpPr>
        <p:spPr>
          <a:xfrm rot="16200000" flipH="1">
            <a:off x="2664200" y="3336540"/>
            <a:ext cx="1845085" cy="297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3376951" y="1123587"/>
            <a:ext cx="38983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3530663" y="4273955"/>
            <a:ext cx="141901" cy="14940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672564" y="4423360"/>
            <a:ext cx="1844710" cy="33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510579" y="4423360"/>
            <a:ext cx="1419007" cy="33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Измерьте углы</a:t>
            </a:r>
            <a:endParaRPr lang="ru-RU" dirty="0"/>
          </a:p>
        </p:txBody>
      </p:sp>
      <p:pic>
        <p:nvPicPr>
          <p:cNvPr id="4" name="Содержимое 3" descr="4fe33d21437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285860"/>
            <a:ext cx="6437222" cy="4214842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>
            <a:endCxn id="7" idx="1"/>
          </p:cNvCxnSpPr>
          <p:nvPr/>
        </p:nvCxnSpPr>
        <p:spPr>
          <a:xfrm rot="16200000" flipH="1">
            <a:off x="2342420" y="3086810"/>
            <a:ext cx="1795529" cy="6225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2305381" y="1266463"/>
            <a:ext cx="389834" cy="1428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3530663" y="4273955"/>
            <a:ext cx="141901" cy="14940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672564" y="4423360"/>
            <a:ext cx="1844710" cy="33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510579" y="4423360"/>
            <a:ext cx="1419007" cy="33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Измерьте углы</a:t>
            </a:r>
            <a:endParaRPr lang="ru-RU" dirty="0"/>
          </a:p>
        </p:txBody>
      </p:sp>
      <p:pic>
        <p:nvPicPr>
          <p:cNvPr id="4" name="Содержимое 3" descr="4fe33d21437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285860"/>
            <a:ext cx="6437222" cy="4214842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>
            <a:endCxn id="7" idx="4"/>
          </p:cNvCxnSpPr>
          <p:nvPr/>
        </p:nvCxnSpPr>
        <p:spPr>
          <a:xfrm>
            <a:off x="1970001" y="3226989"/>
            <a:ext cx="1601380" cy="12086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714348" y="2285992"/>
            <a:ext cx="428628" cy="3183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3500430" y="4286256"/>
            <a:ext cx="141901" cy="14940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672564" y="4423360"/>
            <a:ext cx="1844710" cy="33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510579" y="4423360"/>
            <a:ext cx="1419007" cy="33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Измерьте углы</a:t>
            </a:r>
            <a:endParaRPr lang="ru-RU" dirty="0"/>
          </a:p>
        </p:txBody>
      </p:sp>
      <p:pic>
        <p:nvPicPr>
          <p:cNvPr id="4" name="Содержимое 3" descr="4fe33d21437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285860"/>
            <a:ext cx="6437222" cy="4214842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>
            <a:endCxn id="7" idx="4"/>
          </p:cNvCxnSpPr>
          <p:nvPr/>
        </p:nvCxnSpPr>
        <p:spPr>
          <a:xfrm>
            <a:off x="1714480" y="4143380"/>
            <a:ext cx="1856901" cy="2922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42844" y="3857628"/>
            <a:ext cx="500066" cy="1040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3500430" y="4286256"/>
            <a:ext cx="141901" cy="14940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672564" y="4423360"/>
            <a:ext cx="1844710" cy="33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510579" y="4423360"/>
            <a:ext cx="1419007" cy="33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Построить угол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3438" y="714356"/>
            <a:ext cx="20569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ym typeface="Symbol"/>
              </a:rPr>
              <a:t>АВС</a:t>
            </a:r>
            <a:r>
              <a:rPr lang="en-US" sz="3200" dirty="0" smtClean="0">
                <a:sym typeface="Symbol"/>
              </a:rPr>
              <a:t>=</a:t>
            </a:r>
            <a:r>
              <a:rPr lang="ru-RU" sz="3200" dirty="0" smtClean="0">
                <a:sym typeface="Symbol"/>
              </a:rPr>
              <a:t>35 </a:t>
            </a:r>
            <a:endParaRPr lang="ru-RU" sz="32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929058" y="5214950"/>
            <a:ext cx="3643338" cy="1588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Содержимое 3" descr="4fe33d21437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3071810"/>
            <a:ext cx="4364217" cy="2857519"/>
          </a:xfrm>
          <a:prstGeom prst="rect">
            <a:avLst/>
          </a:prstGeom>
        </p:spPr>
      </p:pic>
      <p:sp>
        <p:nvSpPr>
          <p:cNvPr id="15" name="Овал 14"/>
          <p:cNvSpPr/>
          <p:nvPr/>
        </p:nvSpPr>
        <p:spPr>
          <a:xfrm>
            <a:off x="3929058" y="5143512"/>
            <a:ext cx="71438" cy="7143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572132" y="3929066"/>
            <a:ext cx="71438" cy="7143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3929058" y="2928934"/>
            <a:ext cx="3000396" cy="2284428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215074" y="2428868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28" name="TextBox 27"/>
          <p:cNvSpPr txBox="1"/>
          <p:nvPr/>
        </p:nvSpPr>
        <p:spPr>
          <a:xfrm>
            <a:off x="3500430" y="4714884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В</a:t>
            </a:r>
            <a:endParaRPr lang="ru-RU" sz="3600" dirty="0"/>
          </a:p>
        </p:txBody>
      </p:sp>
      <p:sp>
        <p:nvSpPr>
          <p:cNvPr id="29" name="TextBox 28"/>
          <p:cNvSpPr txBox="1"/>
          <p:nvPr/>
        </p:nvSpPr>
        <p:spPr>
          <a:xfrm>
            <a:off x="7072330" y="5286388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7" grpId="0"/>
      <p:bldP spid="28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Построить угол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3438" y="714356"/>
            <a:ext cx="22653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ym typeface="Symbol"/>
              </a:rPr>
              <a:t>АВС</a:t>
            </a:r>
            <a:r>
              <a:rPr lang="en-US" sz="3200" dirty="0" smtClean="0">
                <a:sym typeface="Symbol"/>
              </a:rPr>
              <a:t>=</a:t>
            </a:r>
            <a:r>
              <a:rPr lang="ru-RU" sz="3200" dirty="0" smtClean="0">
                <a:sym typeface="Symbol"/>
              </a:rPr>
              <a:t>120 </a:t>
            </a:r>
            <a:endParaRPr lang="ru-RU" sz="32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929058" y="5214950"/>
            <a:ext cx="3643338" cy="1588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Содержимое 3" descr="4fe33d21437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3071810"/>
            <a:ext cx="4364217" cy="2857519"/>
          </a:xfrm>
          <a:prstGeom prst="rect">
            <a:avLst/>
          </a:prstGeom>
        </p:spPr>
      </p:pic>
      <p:sp>
        <p:nvSpPr>
          <p:cNvPr id="15" name="Овал 14"/>
          <p:cNvSpPr/>
          <p:nvPr/>
        </p:nvSpPr>
        <p:spPr>
          <a:xfrm>
            <a:off x="3929058" y="5143512"/>
            <a:ext cx="71438" cy="7143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928926" y="3286124"/>
            <a:ext cx="71438" cy="7143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>
            <a:stCxn id="15" idx="1"/>
          </p:cNvCxnSpPr>
          <p:nvPr/>
        </p:nvCxnSpPr>
        <p:spPr>
          <a:xfrm rot="16200000" flipV="1">
            <a:off x="1750199" y="2964653"/>
            <a:ext cx="2867982" cy="1510660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71736" y="192880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28" name="TextBox 27"/>
          <p:cNvSpPr txBox="1"/>
          <p:nvPr/>
        </p:nvSpPr>
        <p:spPr>
          <a:xfrm>
            <a:off x="3428992" y="4714884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В</a:t>
            </a:r>
            <a:endParaRPr lang="ru-RU" sz="3600" dirty="0"/>
          </a:p>
        </p:txBody>
      </p:sp>
      <p:sp>
        <p:nvSpPr>
          <p:cNvPr id="29" name="TextBox 28"/>
          <p:cNvSpPr txBox="1"/>
          <p:nvPr/>
        </p:nvSpPr>
        <p:spPr>
          <a:xfrm>
            <a:off x="7072330" y="5286388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Назовите углы, изображенные на рисунке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464315" y="2393149"/>
            <a:ext cx="1214446" cy="2857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214414" y="2714620"/>
            <a:ext cx="1643074" cy="4286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3428992" y="2500306"/>
            <a:ext cx="1214446" cy="7858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4250529" y="2464587"/>
            <a:ext cx="1214446" cy="857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00034" y="5643578"/>
            <a:ext cx="2143140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1858150" y="4856966"/>
            <a:ext cx="1571636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 flipV="1">
            <a:off x="5643570" y="2357430"/>
            <a:ext cx="2214578" cy="100013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43570" y="3357562"/>
            <a:ext cx="2286016" cy="28575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428992" y="6143644"/>
            <a:ext cx="1643074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072066" y="6143644"/>
            <a:ext cx="2286016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71472" y="185736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928662" y="3143248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2786050" y="250030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214678" y="207167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4214810" y="357187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5286380" y="2285992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5286380" y="321468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28596" y="5715016"/>
            <a:ext cx="28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357422" y="564357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2643174" y="400050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3286116" y="621508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5286380" y="621508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7072330" y="621508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660066"/>
                </a:solidFill>
              </a:rPr>
              <a:t>Величину угла измеряют с помощью </a:t>
            </a:r>
            <a:br>
              <a:rPr lang="ru-RU" sz="3600" b="1" dirty="0" smtClean="0">
                <a:solidFill>
                  <a:srgbClr val="660066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транспортира</a:t>
            </a:r>
            <a:endParaRPr lang="ru-RU" sz="3600" dirty="0"/>
          </a:p>
        </p:txBody>
      </p:sp>
      <p:pic>
        <p:nvPicPr>
          <p:cNvPr id="4" name="Picture 9" descr="транспортир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3116"/>
            <a:ext cx="180381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0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98813" y="1700213"/>
            <a:ext cx="446881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Виды транспортиров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0_55d46_5a4accd5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428736"/>
            <a:ext cx="2963225" cy="3060129"/>
          </a:xfrm>
          <a:prstGeom prst="rect">
            <a:avLst/>
          </a:prstGeom>
        </p:spPr>
      </p:pic>
      <p:pic>
        <p:nvPicPr>
          <p:cNvPr id="5" name="Рисунок 4" descr="1a7bb9ab127ce3f2a25e607f5ef92935_6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1785926"/>
            <a:ext cx="3369294" cy="1881189"/>
          </a:xfrm>
          <a:prstGeom prst="rect">
            <a:avLst/>
          </a:prstGeom>
        </p:spPr>
      </p:pic>
      <p:pic>
        <p:nvPicPr>
          <p:cNvPr id="6" name="Рисунок 5" descr="4fe33d21437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4357694"/>
            <a:ext cx="3392626" cy="2109789"/>
          </a:xfrm>
          <a:prstGeom prst="rect">
            <a:avLst/>
          </a:prstGeom>
        </p:spPr>
      </p:pic>
      <p:pic>
        <p:nvPicPr>
          <p:cNvPr id="8" name="Рисунок 7" descr="1301705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71934" y="4000504"/>
            <a:ext cx="3708645" cy="21955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Транспортир</a:t>
            </a:r>
            <a:endParaRPr lang="ru-RU" dirty="0"/>
          </a:p>
        </p:txBody>
      </p:sp>
      <p:pic>
        <p:nvPicPr>
          <p:cNvPr id="4" name="Содержимое 3" descr="4fe33d21437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85852" y="1928802"/>
            <a:ext cx="6096000" cy="3790950"/>
          </a:xfrm>
        </p:spPr>
      </p:pic>
      <p:sp>
        <p:nvSpPr>
          <p:cNvPr id="5" name="TextBox 4"/>
          <p:cNvSpPr txBox="1"/>
          <p:nvPr/>
        </p:nvSpPr>
        <p:spPr>
          <a:xfrm>
            <a:off x="6357950" y="2143116"/>
            <a:ext cx="13295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Шкала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71802" y="4071942"/>
            <a:ext cx="2461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Центр полуокружности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6143644"/>
            <a:ext cx="4002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r>
              <a:rPr lang="ru-RU" dirty="0" smtClean="0">
                <a:sym typeface="Symbol"/>
              </a:rPr>
              <a:t></a:t>
            </a:r>
            <a:r>
              <a:rPr lang="ru-RU" dirty="0" smtClean="0"/>
              <a:t>( градус)- единица измерения углов.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4500562" y="5857892"/>
          <a:ext cx="1143008" cy="824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4" imgW="545760" imgH="393480" progId="Equation.3">
                  <p:embed/>
                </p:oleObj>
              </mc:Choice>
              <mc:Fallback>
                <p:oleObj name="Формула" r:id="rId4" imgW="5457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5857892"/>
                        <a:ext cx="1143008" cy="8240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643570" y="614364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развернутого угла.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Виды углов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Прямой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Развернутый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357290" y="3214686"/>
            <a:ext cx="2143140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2715406" y="2428074"/>
            <a:ext cx="1571636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85852" y="3286124"/>
            <a:ext cx="28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14678" y="321468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00430" y="157161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57620" y="4286256"/>
            <a:ext cx="1643074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500694" y="4286256"/>
            <a:ext cx="2286016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14744" y="435769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8" y="435769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500958" y="435769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500562" y="1857364"/>
            <a:ext cx="19639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ym typeface="Symbol"/>
              </a:rPr>
              <a:t></a:t>
            </a:r>
            <a:r>
              <a:rPr lang="en-US" sz="3200" dirty="0" smtClean="0">
                <a:sym typeface="Symbol"/>
              </a:rPr>
              <a:t>LBS=90</a:t>
            </a:r>
            <a:r>
              <a:rPr lang="ru-RU" sz="3200" dirty="0" smtClean="0">
                <a:sym typeface="Symbol"/>
              </a:rPr>
              <a:t> 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1643042" y="4857760"/>
            <a:ext cx="22012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ym typeface="Symbol"/>
              </a:rPr>
              <a:t></a:t>
            </a:r>
            <a:r>
              <a:rPr lang="en-US" sz="3200" dirty="0" smtClean="0">
                <a:sym typeface="Symbol"/>
              </a:rPr>
              <a:t>XTY=180</a:t>
            </a:r>
            <a:r>
              <a:rPr lang="ru-RU" sz="3200" dirty="0" smtClean="0">
                <a:sym typeface="Symbol"/>
              </a:rPr>
              <a:t> 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Виды углов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9"/>
            <a:ext cx="3114668" cy="1357322"/>
          </a:xfrm>
        </p:spPr>
        <p:txBody>
          <a:bodyPr/>
          <a:lstStyle/>
          <a:p>
            <a:r>
              <a:rPr lang="ru-RU" dirty="0" smtClean="0"/>
              <a:t>Острые –меньше 90</a:t>
            </a:r>
            <a:r>
              <a:rPr lang="ru-RU" dirty="0" smtClean="0">
                <a:sym typeface="Symbol"/>
              </a:rPr>
              <a:t> </a:t>
            </a:r>
            <a:endParaRPr lang="en-US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4286248" y="1571612"/>
            <a:ext cx="1500198" cy="128588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4286248" y="2857496"/>
            <a:ext cx="2062178" cy="952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 flipV="1">
            <a:off x="928662" y="3786190"/>
            <a:ext cx="1500198" cy="128588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214414" y="4071942"/>
            <a:ext cx="1500198" cy="92869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 flipV="1">
            <a:off x="6572264" y="1714488"/>
            <a:ext cx="1500198" cy="128588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6000760" y="2143116"/>
            <a:ext cx="1428760" cy="28575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0800000">
            <a:off x="3643306" y="5572140"/>
            <a:ext cx="2000264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H="1">
            <a:off x="4393405" y="4321975"/>
            <a:ext cx="1714512" cy="78581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Виды углов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Тупые –больше 90</a:t>
            </a:r>
            <a:r>
              <a:rPr lang="ru-RU" dirty="0" smtClean="0">
                <a:sym typeface="Symbol"/>
              </a:rPr>
              <a:t> , но меньше 18</a:t>
            </a:r>
            <a:r>
              <a:rPr lang="ru-RU" dirty="0" smtClean="0"/>
              <a:t>0</a:t>
            </a:r>
            <a:r>
              <a:rPr lang="ru-RU" dirty="0" smtClean="0">
                <a:sym typeface="Symbol"/>
              </a:rPr>
              <a:t> 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10800000">
            <a:off x="1500166" y="3643314"/>
            <a:ext cx="1500198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V="1">
            <a:off x="821505" y="2964653"/>
            <a:ext cx="1143008" cy="21431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>
            <a:off x="4286248" y="3643314"/>
            <a:ext cx="1714512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5929322" y="2571744"/>
            <a:ext cx="1143008" cy="100013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>
            <a:off x="785786" y="5643578"/>
            <a:ext cx="1857388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643174" y="4500570"/>
            <a:ext cx="1285884" cy="114300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>
            <a:off x="6000760" y="5786454"/>
            <a:ext cx="1857388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0800000">
            <a:off x="4143372" y="5357826"/>
            <a:ext cx="1857388" cy="42862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Алгоритм измерения углов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7" name="Содержимое 3" descr="4fe33d21437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60094" y="1857364"/>
            <a:ext cx="3240732" cy="2015330"/>
          </a:xfrm>
        </p:spPr>
      </p:pic>
      <p:cxnSp>
        <p:nvCxnSpPr>
          <p:cNvPr id="4" name="Прямая соединительная линия 3"/>
          <p:cNvCxnSpPr/>
          <p:nvPr/>
        </p:nvCxnSpPr>
        <p:spPr>
          <a:xfrm rot="10800000" flipV="1">
            <a:off x="571472" y="1571612"/>
            <a:ext cx="1571636" cy="11430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71472" y="2714620"/>
            <a:ext cx="221457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00166" y="135729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278605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428860" y="278605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10800000" flipV="1">
            <a:off x="4857752" y="2786058"/>
            <a:ext cx="785818" cy="5715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0800000" flipV="1">
            <a:off x="6072198" y="2071678"/>
            <a:ext cx="428628" cy="3571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4857752" y="3286124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4929190" y="3357562"/>
            <a:ext cx="92869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357950" y="3357562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4"/>
          <p:cNvSpPr txBox="1">
            <a:spLocks noChangeArrowheads="1"/>
          </p:cNvSpPr>
          <p:nvPr/>
        </p:nvSpPr>
        <p:spPr>
          <a:xfrm>
            <a:off x="285720" y="4071942"/>
            <a:ext cx="6858048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8080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Совместить вершину  угла с центром транспортира. 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214282" y="4500571"/>
            <a:ext cx="777716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000" i="1" dirty="0">
                <a:solidFill>
                  <a:srgbClr val="08080C"/>
                </a:solidFill>
              </a:rPr>
              <a:t> 2.  Расположить транспортир так, чтобы одна из сторон угла проходила через начало отсчета на шкале транспортира ( т. е совместить с 0º).</a:t>
            </a:r>
          </a:p>
          <a:p>
            <a:pPr eaLnBrk="0" hangingPunct="0"/>
            <a:endParaRPr lang="ru-RU" sz="2000" i="1" dirty="0">
              <a:solidFill>
                <a:srgbClr val="08080C"/>
              </a:solidFill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285720" y="5500703"/>
            <a:ext cx="741680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8080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Найти штрих на шкале, через который проходит вторая сторона.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14282" y="6211669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8080C"/>
                </a:solidFill>
              </a:rPr>
              <a:t>4. Проверить, соответствует ли полученная мера   угла его виду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p"/>
      <p:bldP spid="36" grpId="0"/>
      <p:bldP spid="37" grpId="0" build="p"/>
      <p:bldP spid="3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176</Words>
  <Application>Microsoft Office PowerPoint</Application>
  <PresentationFormat>Экран (4:3)</PresentationFormat>
  <Paragraphs>66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Тема Office</vt:lpstr>
      <vt:lpstr>Формула</vt:lpstr>
      <vt:lpstr> Тема. Измерение углов. Транспортир.</vt:lpstr>
      <vt:lpstr>Назовите углы, изображенные на рисунке</vt:lpstr>
      <vt:lpstr>Величину угла измеряют с помощью  транспортира</vt:lpstr>
      <vt:lpstr> Виды транспортиров</vt:lpstr>
      <vt:lpstr>Транспортир</vt:lpstr>
      <vt:lpstr>Виды углов</vt:lpstr>
      <vt:lpstr>Виды углов</vt:lpstr>
      <vt:lpstr>Виды углов</vt:lpstr>
      <vt:lpstr>Алгоритм измерения углов</vt:lpstr>
      <vt:lpstr>Измерьте углы</vt:lpstr>
      <vt:lpstr>Измерьте углы</vt:lpstr>
      <vt:lpstr>Измерьте углы</vt:lpstr>
      <vt:lpstr>Измерьте углы</vt:lpstr>
      <vt:lpstr>Измерьте углы</vt:lpstr>
      <vt:lpstr>Измерьте углы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24.04.2012 Классная работа. Тема. Измерение углов. Транспортир.</dc:title>
  <dc:creator>Дом</dc:creator>
  <cp:lastModifiedBy>79190892732</cp:lastModifiedBy>
  <cp:revision>22</cp:revision>
  <dcterms:created xsi:type="dcterms:W3CDTF">2012-04-23T15:46:20Z</dcterms:created>
  <dcterms:modified xsi:type="dcterms:W3CDTF">2022-12-15T19:11:24Z</dcterms:modified>
</cp:coreProperties>
</file>